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DB0C6ABC-0A11-4A19-A847-6401D97ABEDC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17642" y="4601671"/>
            <a:ext cx="1667858" cy="16678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ADBDC0-BAE0-436C-AC46-31A0C5A7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es-CO" sz="4000" u="sng" dirty="0" smtClean="0">
                <a:solidFill>
                  <a:srgbClr val="92D050"/>
                </a:solidFill>
                <a:latin typeface="Showcard Gothic" panose="04020904020102020604" pitchFamily="82" charset="0"/>
              </a:rPr>
              <a:t>DESCRIPCIÓN DE LA ACTIVIDAD MERITORIA.</a:t>
            </a:r>
            <a:endParaRPr lang="es-ES" sz="4000" u="sng" dirty="0">
              <a:solidFill>
                <a:srgbClr val="92D050"/>
              </a:solidFill>
              <a:latin typeface="Showcard Gothic" panose="04020904020102020604" pitchFamily="8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5C458A-FD45-464E-AF9C-C0FA521C3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358601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400" dirty="0">
                <a:solidFill>
                  <a:schemeClr val="tx1"/>
                </a:solidFill>
                <a:latin typeface="Bodoni MT" panose="02070603080606020203" pitchFamily="18" charset="0"/>
                <a:cs typeface="Arial" panose="020B0604020202020204" pitchFamily="34" charset="0"/>
              </a:rPr>
              <a:t>En cumplimiento  del artículo 364-5 del estatuto tributario, parágrafo 2 numeral </a:t>
            </a:r>
            <a:r>
              <a:rPr lang="es-CO" sz="2400" dirty="0" smtClean="0">
                <a:solidFill>
                  <a:schemeClr val="tx1"/>
                </a:solidFill>
                <a:latin typeface="Bodoni MT" panose="02070603080606020203" pitchFamily="18" charset="0"/>
                <a:cs typeface="Arial" panose="020B0604020202020204" pitchFamily="34" charset="0"/>
              </a:rPr>
              <a:t>2:</a:t>
            </a:r>
            <a:endParaRPr lang="es-CO" sz="2400" dirty="0">
              <a:solidFill>
                <a:schemeClr val="tx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Bodoni MT" panose="02070603080606020203" pitchFamily="18" charset="0"/>
            </a:endParaRPr>
          </a:p>
          <a:p>
            <a:pPr lvl="1" algn="just"/>
            <a:r>
              <a:rPr lang="es-ES" sz="2400" dirty="0">
                <a:solidFill>
                  <a:schemeClr val="tx1"/>
                </a:solidFill>
                <a:latin typeface="Bodoni MT" panose="02070603080606020203" pitchFamily="18" charset="0"/>
              </a:rPr>
              <a:t>DESCRIPCION DE LA </a:t>
            </a:r>
            <a:r>
              <a:rPr lang="es-ES" sz="2400" dirty="0" smtClean="0">
                <a:solidFill>
                  <a:schemeClr val="tx1"/>
                </a:solidFill>
                <a:latin typeface="Bodoni MT" panose="02070603080606020203" pitchFamily="18" charset="0"/>
              </a:rPr>
              <a:t>ACTIVIDAD MERITORIA.</a:t>
            </a:r>
            <a:endParaRPr lang="es-ES" sz="2400" dirty="0">
              <a:solidFill>
                <a:schemeClr val="tx1"/>
              </a:solidFill>
              <a:latin typeface="Bodoni MT" panose="02070603080606020203" pitchFamily="18" charset="0"/>
            </a:endParaRPr>
          </a:p>
          <a:p>
            <a:pPr marL="0" indent="0" algn="just">
              <a:buNone/>
            </a:pPr>
            <a:endParaRPr lang="es-ES" sz="2400" dirty="0">
              <a:solidFill>
                <a:schemeClr val="tx1"/>
              </a:solidFill>
              <a:latin typeface="Bodoni MT" panose="02070603080606020203" pitchFamily="18" charset="0"/>
            </a:endParaRPr>
          </a:p>
          <a:p>
            <a:pPr marL="0" indent="0" algn="ctr">
              <a:buNone/>
            </a:pPr>
            <a:r>
              <a:rPr lang="es-ES" sz="2400" b="1" dirty="0">
                <a:solidFill>
                  <a:schemeClr val="tx1"/>
                </a:solidFill>
                <a:latin typeface="Bodoni MT" panose="02070603080606020203" pitchFamily="18" charset="0"/>
              </a:rPr>
              <a:t>FOMENTAR LA SOLIDARIDAD, AYUDA MUTUA ENTRE ESTOS Y PRESTAR EL SERVICIO DE CREDITO DE SUS </a:t>
            </a:r>
            <a:r>
              <a:rPr lang="es-ES" sz="2400" b="1" dirty="0" smtClean="0">
                <a:solidFill>
                  <a:schemeClr val="tx1"/>
                </a:solidFill>
                <a:latin typeface="Bodoni MT" panose="02070603080606020203" pitchFamily="18" charset="0"/>
              </a:rPr>
              <a:t>ASOCIADOS</a:t>
            </a:r>
            <a:r>
              <a:rPr lang="es-ES" sz="2400" b="1" dirty="0">
                <a:solidFill>
                  <a:schemeClr val="tx1"/>
                </a:solidFill>
                <a:latin typeface="Bodoni MT" panose="020706030806060202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026930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</TotalTime>
  <Words>44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Bodoni MT</vt:lpstr>
      <vt:lpstr>Showcard Gothic</vt:lpstr>
      <vt:lpstr>Trebuchet MS</vt:lpstr>
      <vt:lpstr>Wingdings 3</vt:lpstr>
      <vt:lpstr>Faceta</vt:lpstr>
      <vt:lpstr>DESCRIPCIÓN DE LA ACTIVIDAD MERITORIA.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Denominacion identificacion Domicilio</dc:title>
  <dc:creator>hmartian</dc:creator>
  <cp:lastModifiedBy>TESORERIA VELTAX</cp:lastModifiedBy>
  <cp:revision>16</cp:revision>
  <dcterms:created xsi:type="dcterms:W3CDTF">2019-03-26T19:41:08Z</dcterms:created>
  <dcterms:modified xsi:type="dcterms:W3CDTF">2026-04-16T20:39:01Z</dcterms:modified>
</cp:coreProperties>
</file>